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2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924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063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4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418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85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21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30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74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20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911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82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326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09E98-8613-4576-9527-34BD5B892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컴퓨터 그래픽스</a:t>
            </a:r>
            <a:br>
              <a:rPr lang="en-US" altLang="ko-KR" dirty="0"/>
            </a:br>
            <a:r>
              <a:rPr lang="ko-KR" altLang="en-US" dirty="0"/>
              <a:t>최종 프로젝트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A8D57B-EB03-42A0-A783-F5125D11D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7018"/>
            <a:ext cx="9144000" cy="1655762"/>
          </a:xfrm>
        </p:spPr>
        <p:txBody>
          <a:bodyPr/>
          <a:lstStyle/>
          <a:p>
            <a:pPr algn="r">
              <a:lnSpc>
                <a:spcPts val="1200"/>
              </a:lnSpc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팀</a:t>
            </a:r>
          </a:p>
          <a:p>
            <a:pPr algn="r">
              <a:lnSpc>
                <a:spcPts val="1200"/>
              </a:lnSpc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팀원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2018180015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류연우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r">
              <a:lnSpc>
                <a:spcPts val="1200"/>
              </a:lnSpc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2018180017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박기정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8065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A5AC8-9895-4783-ADEC-5E6FA80C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큐브 미로 </a:t>
            </a:r>
            <a:r>
              <a:rPr lang="en-US" altLang="ko-KR" sz="1800" b="1" dirty="0">
                <a:solidFill>
                  <a:srgbClr val="373A3C"/>
                </a:solidFill>
                <a:effectLst/>
                <a:latin typeface="Open Sans" panose="020B0606030504020204" pitchFamily="34" charset="0"/>
                <a:ea typeface="맑은 고딕" panose="020B0503020000020004" pitchFamily="50" charset="-127"/>
              </a:rPr>
              <a:t>Rubik's Cube Maze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4CD66E-BB8E-4F09-89E3-2002E43F0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큐브를 맞추어 미로를 완성하고 플레이어를 움직이는 프로그램</a:t>
            </a:r>
          </a:p>
        </p:txBody>
      </p:sp>
    </p:spTree>
    <p:extLst>
      <p:ext uri="{BB962C8B-B14F-4D97-AF65-F5344CB8AC3E}">
        <p14:creationId xmlns:p14="http://schemas.microsoft.com/office/powerpoint/2010/main" val="326559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A09DC-7FF5-41D1-93E0-139DFF590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6A2A95-EEE2-4142-93ED-09F3E6813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74" y="4050441"/>
            <a:ext cx="2369740" cy="23638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BBFBB3-5B99-4E10-848C-833CDDB87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558" y="1651684"/>
            <a:ext cx="2372728" cy="23727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824C27-5444-4992-BB8A-25F46412E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133" y="4024412"/>
            <a:ext cx="2372695" cy="23638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37B0B0-0818-40A2-8104-4E5DBC3AA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19" y="1690687"/>
            <a:ext cx="2372728" cy="23638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60D711-636D-4317-9FA4-3B94D43202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45" y="4050441"/>
            <a:ext cx="2350917" cy="23597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FD120B-8225-43A7-8E1F-C3A19AFE02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84" y="1625654"/>
            <a:ext cx="2359754" cy="23597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D4F43D-2F14-4D76-A792-0E63FCA113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28" y="3985858"/>
            <a:ext cx="2372694" cy="23638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F2C81F-9DE6-4A83-B47A-706302C665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28" y="1690688"/>
            <a:ext cx="2384568" cy="236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8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753FF-ED54-4114-B1DA-91111E86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D4C4F5-6C65-4D58-BC67-D094FBB49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0" y="1543816"/>
            <a:ext cx="5107382" cy="50880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0DF743-7F24-4A33-BD60-DF7EB6ABB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60" y="1543816"/>
            <a:ext cx="5107383" cy="50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36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F1BC9-B18C-4260-8551-ED1614D6E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226826-FD10-41FB-8B5C-4515A7189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81" y="728403"/>
            <a:ext cx="6012832" cy="59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9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</Words>
  <Application>Microsoft Office PowerPoint</Application>
  <PresentationFormat>와이드스크린</PresentationFormat>
  <Paragraphs>9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맑은 고딕</vt:lpstr>
      <vt:lpstr>Arial</vt:lpstr>
      <vt:lpstr>Calibri</vt:lpstr>
      <vt:lpstr>Calibri Light</vt:lpstr>
      <vt:lpstr>Open Sans</vt:lpstr>
      <vt:lpstr>Office Theme</vt:lpstr>
      <vt:lpstr>컴퓨터 그래픽스 최종 프로젝트 </vt:lpstr>
      <vt:lpstr>3차원 큐브 미로 Rubik's Cube Maze</vt:lpstr>
      <vt:lpstr>기능들</vt:lpstr>
      <vt:lpstr>기능들</vt:lpstr>
      <vt:lpstr>플레이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그래픽스 최종 프로젝트 </dc:title>
  <dc:creator>yyyyww@naver.com</dc:creator>
  <cp:lastModifiedBy>yyyyww@naver.com</cp:lastModifiedBy>
  <cp:revision>2</cp:revision>
  <dcterms:created xsi:type="dcterms:W3CDTF">2021-12-14T15:27:03Z</dcterms:created>
  <dcterms:modified xsi:type="dcterms:W3CDTF">2021-12-14T16:57:44Z</dcterms:modified>
</cp:coreProperties>
</file>